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5" r:id="rId3"/>
    <p:sldId id="266" r:id="rId4"/>
    <p:sldId id="267" r:id="rId5"/>
    <p:sldId id="257" r:id="rId6"/>
    <p:sldId id="258" r:id="rId7"/>
    <p:sldId id="260" r:id="rId8"/>
    <p:sldId id="263" r:id="rId9"/>
    <p:sldId id="264" r:id="rId10"/>
  </p:sldIdLst>
  <p:sldSz cx="9144000" cy="6858000" type="screen4x3"/>
  <p:notesSz cx="7315200" cy="96012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354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9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8CAA22E4-6725-4D7F-8530-573C54C20484}" type="datetimeFigureOut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004C0095-8AFC-451E-B1B3-26AB4F0681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67295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0060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1" cy="480060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4F7BDF6D-F0E7-48D5-8BE6-FE7D553BA4BC}" type="datetimeFigureOut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3" tIns="47781" rIns="95563" bIns="47781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5563" tIns="47781" rIns="95563" bIns="47781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1" cy="480060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1" cy="480060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28BA0001-FF85-4643-B157-DB8E10CC62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60721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0001-FF85-4643-B157-DB8E10CC62C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9180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0001-FF85-4643-B157-DB8E10CC62C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9180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0001-FF85-4643-B157-DB8E10CC62C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9180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0001-FF85-4643-B157-DB8E10CC62C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9180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2" name="부제목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7D18-E2F9-445F-B250-3F56DF79BFF2}" type="datetime1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타원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BDA4-3182-4609-81A3-AE955695AF37}" type="datetime1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3A71-72CB-4754-A98A-E2444290A2F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CEA7-8CF7-49A3-B46E-2B838464F3D7}" type="datetime1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3A71-72CB-4754-A98A-E2444290A2F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F9F8-4E2B-4473-B707-2F371FA9FEAF}" type="datetime1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3A71-72CB-4754-A98A-E2444290A2F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0B2D5-093A-424C-AFBC-2C8459324943}" type="datetime1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3A71-72CB-4754-A98A-E2444290A2F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타원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타원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F673F-2F07-4387-8E22-E172842DE4E5}" type="datetime1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3A71-72CB-4754-A98A-E2444290A2F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B4346-9621-46F5-84B2-CBA1A793F6F3}" type="datetime1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3A71-72CB-4754-A98A-E2444290A2F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CF12-F0D4-456F-9F5D-A918E94548DC}" type="datetime1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3A71-72CB-4754-A98A-E2444290A2F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6E80-DE24-4FC4-9D8C-7F65E2773E63}" type="datetime1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3A71-72CB-4754-A98A-E2444290A2F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직사각형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426B-34BD-49F1-B0B9-436833380A77}" type="datetime1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3A71-72CB-4754-A98A-E2444290A2F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B275-71A4-4F19-9DC0-0CBAC4C92776}" type="datetime1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3A71-72CB-4754-A98A-E2444290A2F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9" name="순서도: 처리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순서도: 처리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원형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타원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도넛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제목 개체 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텍스트 개체 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F19CB6B-546E-4E1A-B5D3-B4ED4C8E2124}" type="datetime1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11E3A71-72CB-4754-A98A-E2444290A2F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5" name="직사각형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026" name="Picture 2" descr="C:\Users\강현민\Desktop\알타이아이앤씨 LOGO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77" y="6403469"/>
            <a:ext cx="982366" cy="3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1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1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1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1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1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1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1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taiworks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69816" y="116632"/>
            <a:ext cx="5390416" cy="1224136"/>
          </a:xfrm>
        </p:spPr>
        <p:txBody>
          <a:bodyPr>
            <a:noAutofit/>
          </a:bodyPr>
          <a:lstStyle/>
          <a:p>
            <a:r>
              <a:rPr lang="en-US" altLang="ko-KR" sz="6000" b="1" dirty="0" smtClean="0">
                <a:solidFill>
                  <a:schemeClr val="tx1"/>
                </a:solidFill>
              </a:rPr>
              <a:t>How to print</a:t>
            </a:r>
            <a:endParaRPr lang="ko-KR" altLang="en-US" sz="6000" dirty="0">
              <a:solidFill>
                <a:schemeClr val="tx1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04620"/>
            <a:ext cx="4557922" cy="34437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7984" y="3717031"/>
            <a:ext cx="396044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effectLst/>
              </a:rPr>
              <a:t>- It is explained in English version.</a:t>
            </a:r>
          </a:p>
          <a:p>
            <a:r>
              <a:rPr lang="en-US" altLang="ko-KR" dirty="0" smtClean="0">
                <a:solidFill>
                  <a:srgbClr val="FF0000"/>
                </a:solidFill>
                <a:effectLst/>
              </a:rPr>
              <a:t/>
            </a:r>
            <a:br>
              <a:rPr lang="en-US" altLang="ko-KR" dirty="0" smtClean="0">
                <a:solidFill>
                  <a:srgbClr val="FF0000"/>
                </a:solidFill>
                <a:effectLst/>
              </a:rPr>
            </a:br>
            <a:r>
              <a:rPr lang="en-US" altLang="ko-KR" dirty="0" smtClean="0">
                <a:solidFill>
                  <a:srgbClr val="FF0000"/>
                </a:solidFill>
                <a:effectLst/>
              </a:rPr>
              <a:t>- Selecting buttons at the same location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effectLst/>
              </a:rPr>
              <a:t>when installing other languages</a:t>
            </a:r>
            <a:endParaRPr lang="ko-KR" altLang="en-US" dirty="0" smtClean="0">
              <a:solidFill>
                <a:srgbClr val="FF0000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547664" y="2231942"/>
            <a:ext cx="7406640" cy="909026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1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en-US" altLang="ko-KR" sz="2000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Printer Driver Ver. </a:t>
            </a:r>
            <a:r>
              <a:rPr lang="en-US" altLang="ko-KR" sz="20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altLang="ko-KR" sz="2000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  10.117.0.9</a:t>
            </a:r>
            <a:br>
              <a:rPr lang="en-US" altLang="ko-KR" sz="2000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</a:br>
            <a:r>
              <a:rPr lang="en-US" altLang="ko-KR" sz="2000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Card Editor Ver.    19.01.08.28</a:t>
            </a:r>
            <a:endParaRPr lang="ko-KR" altLang="en-US" sz="2000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6444208" y="6309320"/>
            <a:ext cx="2510096" cy="432048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1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1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1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1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1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1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1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1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1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/>
            <a:r>
              <a:rPr lang="en-US" altLang="ko-KR" sz="1500" b="1" smtClean="0"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50" charset="-127"/>
              </a:rPr>
              <a:t>March 15, 2021</a:t>
            </a:r>
            <a:endParaRPr lang="en-US" altLang="ko-KR" sz="1500" b="1" dirty="0" smtClean="0">
              <a:latin typeface="Microsoft YaHei" panose="020B0503020204020204" pitchFamily="34" charset="-122"/>
              <a:ea typeface="Microsoft YaHei" panose="020B0503020204020204" pitchFamily="34" charset="-122"/>
              <a:cs typeface="Arial Unicode MS" panose="020B0604020202020204" pitchFamily="50" charset="-127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898068" y="1402509"/>
            <a:ext cx="3330116" cy="9225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1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altLang="ko-KR" sz="4400" b="1" dirty="0" smtClean="0">
                <a:solidFill>
                  <a:schemeClr val="tx1"/>
                </a:solidFill>
              </a:rPr>
              <a:t>YMCKK</a:t>
            </a:r>
            <a:endParaRPr lang="ko-KR" alt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62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20487"/>
            <a:ext cx="3828082" cy="47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331640" y="188640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en-US" altLang="ko-KR" sz="5000" b="1" dirty="0" smtClean="0">
                <a:solidFill>
                  <a:schemeClr val="tx1"/>
                </a:solidFill>
              </a:rPr>
              <a:t>Version check</a:t>
            </a:r>
            <a:br>
              <a:rPr lang="en-US" altLang="ko-KR" sz="5000" b="1" dirty="0" smtClean="0">
                <a:solidFill>
                  <a:schemeClr val="tx1"/>
                </a:solidFill>
              </a:rPr>
            </a:br>
            <a:r>
              <a:rPr lang="en-US" altLang="ko-KR" sz="3000" dirty="0" smtClean="0">
                <a:solidFill>
                  <a:schemeClr val="tx1"/>
                </a:solidFill>
              </a:rPr>
              <a:t>(Printer Driver)</a:t>
            </a:r>
            <a:endParaRPr lang="ko-KR" altLang="en-US" sz="3000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404229" y="6021288"/>
            <a:ext cx="72008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60848"/>
            <a:ext cx="45529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5796136" y="2780928"/>
            <a:ext cx="115212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95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331640" y="188640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en-US" altLang="ko-KR" sz="5000" b="1" dirty="0" smtClean="0">
                <a:solidFill>
                  <a:schemeClr val="tx1"/>
                </a:solidFill>
              </a:rPr>
              <a:t>Version check</a:t>
            </a:r>
            <a:br>
              <a:rPr lang="en-US" altLang="ko-KR" sz="5000" b="1" dirty="0" smtClean="0">
                <a:solidFill>
                  <a:schemeClr val="tx1"/>
                </a:solidFill>
              </a:rPr>
            </a:br>
            <a:r>
              <a:rPr lang="en-US" altLang="ko-KR" sz="3000" dirty="0" smtClean="0">
                <a:solidFill>
                  <a:schemeClr val="tx1"/>
                </a:solidFill>
              </a:rPr>
              <a:t>(Card Editor)</a:t>
            </a:r>
            <a:endParaRPr lang="ko-KR" altLang="en-US" sz="3000" dirty="0">
              <a:solidFill>
                <a:schemeClr val="tx1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444208" y="6309320"/>
            <a:ext cx="2510096" cy="432048"/>
          </a:xfrm>
        </p:spPr>
        <p:txBody>
          <a:bodyPr>
            <a:normAutofit/>
          </a:bodyPr>
          <a:lstStyle/>
          <a:p>
            <a:pPr algn="r"/>
            <a:r>
              <a:rPr lang="en-US" altLang="ko-KR" sz="1500" b="1" dirty="0" smtClean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anose="020B0604020202020204" pitchFamily="50" charset="-127"/>
              </a:rPr>
              <a:t>March 15, 2021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6768752" cy="344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3779912" y="2132856"/>
            <a:ext cx="360040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796136" y="4293096"/>
            <a:ext cx="72008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321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 txBox="1">
            <a:spLocks/>
          </p:cNvSpPr>
          <p:nvPr/>
        </p:nvSpPr>
        <p:spPr>
          <a:xfrm>
            <a:off x="1331640" y="444648"/>
            <a:ext cx="7406640" cy="1472184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algn="l" rtl="0" eaLnBrk="1" latinLnBrk="1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altLang="ko-KR" sz="5000" b="1" dirty="0">
                <a:solidFill>
                  <a:schemeClr val="tx1"/>
                </a:solidFill>
              </a:rPr>
              <a:t>Download drivers and </a:t>
            </a:r>
            <a:r>
              <a:rPr lang="en-US" altLang="ko-KR" sz="5000" b="1" dirty="0" smtClean="0">
                <a:solidFill>
                  <a:schemeClr val="tx1"/>
                </a:solidFill>
              </a:rPr>
              <a:t>software</a:t>
            </a:r>
          </a:p>
        </p:txBody>
      </p:sp>
      <p:sp>
        <p:nvSpPr>
          <p:cNvPr id="6" name="TextBox 5">
            <a:hlinkClick r:id="rId3" tooltip="RTAI INC DOWNLOAD SITE"/>
          </p:cNvPr>
          <p:cNvSpPr txBox="1"/>
          <p:nvPr/>
        </p:nvSpPr>
        <p:spPr>
          <a:xfrm>
            <a:off x="1884808" y="3478611"/>
            <a:ext cx="6806029" cy="1323439"/>
          </a:xfrm>
          <a:prstGeom prst="rect">
            <a:avLst/>
          </a:prstGeom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rgbClr val="FF0000"/>
                </a:solidFill>
              </a:rPr>
              <a:t>WWW.RTAI WORKS.COM</a:t>
            </a:r>
          </a:p>
          <a:p>
            <a:pPr algn="ctr"/>
            <a:r>
              <a:rPr lang="en-US" altLang="ko-KR" sz="4000" b="1" dirty="0" smtClean="0">
                <a:solidFill>
                  <a:srgbClr val="FF0000"/>
                </a:solidFill>
              </a:rPr>
              <a:t> Download Site</a:t>
            </a:r>
            <a:endParaRPr lang="ko-KR" alt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0799" y="2852936"/>
            <a:ext cx="3305457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0070C0"/>
                </a:solidFill>
              </a:rPr>
              <a:t>Click on the hyperlink below</a:t>
            </a:r>
            <a:endParaRPr lang="ko-KR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0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3500" b="1" dirty="0" smtClean="0">
                <a:latin typeface="Adobe 고딕 Std B" pitchFamily="34" charset="-127"/>
                <a:ea typeface="Adobe 고딕 Std B" pitchFamily="34" charset="-127"/>
              </a:rPr>
              <a:t>1. Select card size (step-1)</a:t>
            </a:r>
            <a:endParaRPr lang="ko-KR" altLang="en-US" sz="3500" b="1" dirty="0"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832822"/>
            <a:ext cx="7499350" cy="4030556"/>
          </a:xfrm>
        </p:spPr>
      </p:pic>
    </p:spTree>
    <p:extLst>
      <p:ext uri="{BB962C8B-B14F-4D97-AF65-F5344CB8AC3E}">
        <p14:creationId xmlns:p14="http://schemas.microsoft.com/office/powerpoint/2010/main" val="368610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3500" b="1" dirty="0" smtClean="0">
                <a:latin typeface="Adobe 고딕 Std B" pitchFamily="34" charset="-127"/>
                <a:ea typeface="Adobe 고딕 Std B" pitchFamily="34" charset="-127"/>
              </a:rPr>
              <a:t>1. Select card size (step-2)</a:t>
            </a:r>
            <a:endParaRPr lang="ko-KR" altLang="en-US" sz="3500" b="1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60212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08" y="1828800"/>
            <a:ext cx="7498080" cy="402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5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94178"/>
          </a:xfrm>
        </p:spPr>
        <p:txBody>
          <a:bodyPr>
            <a:noAutofit/>
          </a:bodyPr>
          <a:lstStyle/>
          <a:p>
            <a:pPr algn="ctr"/>
            <a:r>
              <a:rPr lang="en-US" altLang="ko-KR" sz="3500" b="1" dirty="0">
                <a:latin typeface="Adobe 고딕 Std B" pitchFamily="34" charset="-127"/>
                <a:ea typeface="Adobe 고딕 Std B" pitchFamily="34" charset="-127"/>
              </a:rPr>
              <a:t>2</a:t>
            </a:r>
            <a:r>
              <a:rPr lang="en-US" altLang="ko-KR" sz="3500" b="1" dirty="0" smtClean="0">
                <a:latin typeface="Adobe 고딕 Std B" pitchFamily="34" charset="-127"/>
                <a:ea typeface="Adobe 고딕 Std B" pitchFamily="34" charset="-127"/>
              </a:rPr>
              <a:t>. Design the front side with color and text and bar code</a:t>
            </a:r>
            <a:br>
              <a:rPr lang="en-US" altLang="ko-KR" sz="3500" b="1" dirty="0" smtClean="0">
                <a:latin typeface="Adobe 고딕 Std B" pitchFamily="34" charset="-127"/>
                <a:ea typeface="Adobe 고딕 Std B" pitchFamily="34" charset="-127"/>
              </a:rPr>
            </a:br>
            <a:r>
              <a:rPr lang="en-US" altLang="ko-KR" sz="3500" b="1" dirty="0" smtClean="0">
                <a:latin typeface="Adobe 고딕 Std B" pitchFamily="34" charset="-127"/>
                <a:ea typeface="Adobe 고딕 Std B" pitchFamily="34" charset="-127"/>
              </a:rPr>
              <a:t>  </a:t>
            </a:r>
            <a:endParaRPr lang="ko-KR" altLang="en-US" sz="3500" b="1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60212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08" y="1828800"/>
            <a:ext cx="7502973" cy="403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6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500" b="1" dirty="0">
                <a:effectLst/>
                <a:latin typeface="Adobe 고딕 Std B" pitchFamily="34" charset="-127"/>
                <a:ea typeface="Adobe 고딕 Std B" pitchFamily="34" charset="-127"/>
              </a:rPr>
              <a:t>3</a:t>
            </a:r>
            <a:r>
              <a:rPr lang="en-US" altLang="ko-KR" sz="3500" b="1" dirty="0" smtClean="0">
                <a:effectLst/>
                <a:latin typeface="Adobe 고딕 Std B" pitchFamily="34" charset="-127"/>
                <a:ea typeface="Adobe 고딕 Std B" pitchFamily="34" charset="-127"/>
              </a:rPr>
              <a:t>. Design back side to print by K panel (Text, bar code and QR code)</a:t>
            </a:r>
            <a:endParaRPr lang="ko-KR" altLang="en-US" sz="3000" b="1" dirty="0"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08" y="1828800"/>
            <a:ext cx="7502973" cy="403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8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500" b="1" dirty="0">
                <a:effectLst/>
                <a:latin typeface="Adobe 고딕 Std B" pitchFamily="34" charset="-127"/>
                <a:ea typeface="Adobe 고딕 Std B" pitchFamily="34" charset="-127"/>
              </a:rPr>
              <a:t>3</a:t>
            </a:r>
            <a:r>
              <a:rPr lang="en-US" altLang="ko-KR" sz="3500" b="1" dirty="0" smtClean="0">
                <a:effectLst/>
                <a:latin typeface="Adobe 고딕 Std B" pitchFamily="34" charset="-127"/>
                <a:ea typeface="Adobe 고딕 Std B" pitchFamily="34" charset="-127"/>
              </a:rPr>
              <a:t>. </a:t>
            </a:r>
            <a:r>
              <a:rPr lang="en-US" altLang="ko-KR" sz="3500" b="1" dirty="0">
                <a:effectLst/>
                <a:latin typeface="Adobe 고딕 Std B" pitchFamily="34" charset="-127"/>
                <a:ea typeface="Adobe 고딕 Std B" pitchFamily="34" charset="-127"/>
              </a:rPr>
              <a:t>P</a:t>
            </a:r>
            <a:r>
              <a:rPr lang="en-US" altLang="ko-KR" sz="3500" b="1" dirty="0" smtClean="0">
                <a:effectLst/>
                <a:latin typeface="Adobe 고딕 Std B" pitchFamily="34" charset="-127"/>
                <a:ea typeface="Adobe 고딕 Std B" pitchFamily="34" charset="-127"/>
              </a:rPr>
              <a:t>rinter Driver settings</a:t>
            </a:r>
            <a:endParaRPr lang="ko-KR" altLang="en-US" sz="3500" b="1" dirty="0"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712" y="1202408"/>
            <a:ext cx="7240848" cy="3891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2824" y="5694242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Note : Make sure to Check:   v   Split 1 Set of Ribbon Panels. </a:t>
            </a:r>
            <a:r>
              <a:rPr lang="en-US" altLang="ko-KR" dirty="0" smtClean="0">
                <a:solidFill>
                  <a:srgbClr val="FF0000"/>
                </a:solidFill>
              </a:rPr>
              <a:t> If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it is checked, double side prints could be possible by YMCK ribbon. Front side by YMC and Back side by K panel.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427984" y="5805778"/>
            <a:ext cx="216024" cy="2160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652824" y="5050231"/>
            <a:ext cx="3727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dirty="0" smtClean="0">
                <a:latin typeface="Adobe 고딕 Std B" pitchFamily="34" charset="-127"/>
                <a:ea typeface="Adobe 고딕 Std B" pitchFamily="34" charset="-127"/>
              </a:rPr>
              <a:t>Change printer driver settings</a:t>
            </a:r>
          </a:p>
          <a:p>
            <a:pPr marL="342900" indent="-342900">
              <a:buAutoNum type="arabicPeriod"/>
            </a:pPr>
            <a:r>
              <a:rPr lang="en-US" altLang="ko-KR" dirty="0" smtClean="0">
                <a:latin typeface="Adobe 고딕 Std B" pitchFamily="34" charset="-127"/>
                <a:ea typeface="Adobe 고딕 Std B" pitchFamily="34" charset="-127"/>
              </a:rPr>
              <a:t>Change Card Editor settings</a:t>
            </a:r>
          </a:p>
        </p:txBody>
      </p:sp>
    </p:spTree>
    <p:extLst>
      <p:ext uri="{BB962C8B-B14F-4D97-AF65-F5344CB8AC3E}">
        <p14:creationId xmlns:p14="http://schemas.microsoft.com/office/powerpoint/2010/main" val="101551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태양">
  <a:themeElements>
    <a:clrScheme name="태양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태양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태양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319</TotalTime>
  <Words>180</Words>
  <Application>Microsoft Office PowerPoint</Application>
  <PresentationFormat>화면 슬라이드 쇼(4:3)</PresentationFormat>
  <Paragraphs>26</Paragraphs>
  <Slides>9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9" baseType="lpstr">
      <vt:lpstr>Adobe 고딕 Std B</vt:lpstr>
      <vt:lpstr>Arial Unicode MS</vt:lpstr>
      <vt:lpstr>HY엽서L</vt:lpstr>
      <vt:lpstr>Microsoft YaHei</vt:lpstr>
      <vt:lpstr>맑은 고딕</vt:lpstr>
      <vt:lpstr>휴먼매직체</vt:lpstr>
      <vt:lpstr>Gill Sans MT</vt:lpstr>
      <vt:lpstr>Verdana</vt:lpstr>
      <vt:lpstr>Wingdings 2</vt:lpstr>
      <vt:lpstr>태양</vt:lpstr>
      <vt:lpstr>How to print</vt:lpstr>
      <vt:lpstr>Version check (Printer Driver)</vt:lpstr>
      <vt:lpstr>Version check (Card Editor)</vt:lpstr>
      <vt:lpstr>PowerPoint 프레젠테이션</vt:lpstr>
      <vt:lpstr>1. Select card size (step-1)</vt:lpstr>
      <vt:lpstr>1. Select card size (step-2)</vt:lpstr>
      <vt:lpstr>2. Design the front side with color and text and bar code   </vt:lpstr>
      <vt:lpstr>3. Design back side to print by K panel (Text, bar code and QR code)</vt:lpstr>
      <vt:lpstr>3. Printer Driver settings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print S panel</dc:title>
  <dc:creator>강현민</dc:creator>
  <cp:lastModifiedBy>Windows User</cp:lastModifiedBy>
  <cp:revision>26</cp:revision>
  <cp:lastPrinted>2021-03-16T06:21:45Z</cp:lastPrinted>
  <dcterms:created xsi:type="dcterms:W3CDTF">2020-12-10T07:31:54Z</dcterms:created>
  <dcterms:modified xsi:type="dcterms:W3CDTF">2021-03-16T06:21:50Z</dcterms:modified>
</cp:coreProperties>
</file>